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81" r:id="rId3"/>
    <p:sldId id="282" r:id="rId4"/>
    <p:sldId id="283"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1B5"/>
    <a:srgbClr val="FF9600"/>
    <a:srgbClr val="FF8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06" autoAdjust="0"/>
    <p:restoredTop sz="94660"/>
  </p:normalViewPr>
  <p:slideViewPr>
    <p:cSldViewPr snapToGrid="0">
      <p:cViewPr>
        <p:scale>
          <a:sx n="50" d="100"/>
          <a:sy n="50" d="100"/>
        </p:scale>
        <p:origin x="151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B8C635-D4CE-44CA-9773-6F1E9F65972E}" type="datetimeFigureOut">
              <a:rPr lang="en-US" smtClean="0"/>
              <a:t>5/14/2016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F6CCA1-18F2-463B-B127-0025E846172D}" type="slidenum">
              <a:rPr lang="en-US" smtClean="0"/>
              <a:t>‹#›</a:t>
            </a:fld>
            <a:endParaRPr lang="en-US"/>
          </a:p>
        </p:txBody>
      </p:sp>
    </p:spTree>
    <p:extLst>
      <p:ext uri="{BB962C8B-B14F-4D97-AF65-F5344CB8AC3E}">
        <p14:creationId xmlns:p14="http://schemas.microsoft.com/office/powerpoint/2010/main" val="42164724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Continental Drift song from Ice Age!</a:t>
            </a:r>
          </a:p>
        </p:txBody>
      </p:sp>
      <p:sp>
        <p:nvSpPr>
          <p:cNvPr id="4" name="Slide Number Placeholder 3"/>
          <p:cNvSpPr>
            <a:spLocks noGrp="1"/>
          </p:cNvSpPr>
          <p:nvPr>
            <p:ph type="sldNum" sz="quarter" idx="10"/>
          </p:nvPr>
        </p:nvSpPr>
        <p:spPr/>
        <p:txBody>
          <a:bodyPr/>
          <a:lstStyle/>
          <a:p>
            <a:fld id="{B9F6CCA1-18F2-463B-B127-0025E846172D}" type="slidenum">
              <a:rPr lang="en-US" smtClean="0"/>
              <a:t>2</a:t>
            </a:fld>
            <a:endParaRPr lang="en-US"/>
          </a:p>
        </p:txBody>
      </p:sp>
    </p:spTree>
    <p:extLst>
      <p:ext uri="{BB962C8B-B14F-4D97-AF65-F5344CB8AC3E}">
        <p14:creationId xmlns:p14="http://schemas.microsoft.com/office/powerpoint/2010/main" val="3455534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Continental Drift song from Ice Age!</a:t>
            </a:r>
          </a:p>
        </p:txBody>
      </p:sp>
      <p:sp>
        <p:nvSpPr>
          <p:cNvPr id="4" name="Slide Number Placeholder 3"/>
          <p:cNvSpPr>
            <a:spLocks noGrp="1"/>
          </p:cNvSpPr>
          <p:nvPr>
            <p:ph type="sldNum" sz="quarter" idx="10"/>
          </p:nvPr>
        </p:nvSpPr>
        <p:spPr/>
        <p:txBody>
          <a:bodyPr/>
          <a:lstStyle/>
          <a:p>
            <a:fld id="{B9F6CCA1-18F2-463B-B127-0025E846172D}" type="slidenum">
              <a:rPr lang="en-US" smtClean="0"/>
              <a:t>3</a:t>
            </a:fld>
            <a:endParaRPr lang="en-US"/>
          </a:p>
        </p:txBody>
      </p:sp>
    </p:spTree>
    <p:extLst>
      <p:ext uri="{BB962C8B-B14F-4D97-AF65-F5344CB8AC3E}">
        <p14:creationId xmlns:p14="http://schemas.microsoft.com/office/powerpoint/2010/main" val="3295748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Continental Drift song from Ice Age!</a:t>
            </a:r>
          </a:p>
        </p:txBody>
      </p:sp>
      <p:sp>
        <p:nvSpPr>
          <p:cNvPr id="4" name="Slide Number Placeholder 3"/>
          <p:cNvSpPr>
            <a:spLocks noGrp="1"/>
          </p:cNvSpPr>
          <p:nvPr>
            <p:ph type="sldNum" sz="quarter" idx="10"/>
          </p:nvPr>
        </p:nvSpPr>
        <p:spPr/>
        <p:txBody>
          <a:bodyPr/>
          <a:lstStyle/>
          <a:p>
            <a:fld id="{B9F6CCA1-18F2-463B-B127-0025E846172D}" type="slidenum">
              <a:rPr lang="en-US" smtClean="0"/>
              <a:t>4</a:t>
            </a:fld>
            <a:endParaRPr lang="en-US"/>
          </a:p>
        </p:txBody>
      </p:sp>
    </p:spTree>
    <p:extLst>
      <p:ext uri="{BB962C8B-B14F-4D97-AF65-F5344CB8AC3E}">
        <p14:creationId xmlns:p14="http://schemas.microsoft.com/office/powerpoint/2010/main" val="3571691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EDFCC45-6E6E-48B0-9944-8BFFE16A3E4D}" type="datetimeFigureOut">
              <a:rPr lang="en-US" smtClean="0"/>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2946969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DFCC45-6E6E-48B0-9944-8BFFE16A3E4D}" type="datetimeFigureOut">
              <a:rPr lang="en-US" smtClean="0"/>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3864552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DFCC45-6E6E-48B0-9944-8BFFE16A3E4D}" type="datetimeFigureOut">
              <a:rPr lang="en-US" smtClean="0"/>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740849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DFCC45-6E6E-48B0-9944-8BFFE16A3E4D}" type="datetimeFigureOut">
              <a:rPr lang="en-US" smtClean="0"/>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21541224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DFCC45-6E6E-48B0-9944-8BFFE16A3E4D}" type="datetimeFigureOut">
              <a:rPr lang="en-US" smtClean="0"/>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1305756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EDFCC45-6E6E-48B0-9944-8BFFE16A3E4D}" type="datetimeFigureOut">
              <a:rPr lang="en-US" smtClean="0"/>
              <a:t>5/14/2016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3192289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EDFCC45-6E6E-48B0-9944-8BFFE16A3E4D}" type="datetimeFigureOut">
              <a:rPr lang="en-US" smtClean="0"/>
              <a:t>5/14/2016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3277917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EDFCC45-6E6E-48B0-9944-8BFFE16A3E4D}" type="datetimeFigureOut">
              <a:rPr lang="en-US" smtClean="0"/>
              <a:t>5/14/2016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3765592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DFCC45-6E6E-48B0-9944-8BFFE16A3E4D}" type="datetimeFigureOut">
              <a:rPr lang="en-US" smtClean="0"/>
              <a:t>5/14/2016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791182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EDFCC45-6E6E-48B0-9944-8BFFE16A3E4D}" type="datetimeFigureOut">
              <a:rPr lang="en-US" smtClean="0"/>
              <a:t>5/14/2016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1687479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EDFCC45-6E6E-48B0-9944-8BFFE16A3E4D}" type="datetimeFigureOut">
              <a:rPr lang="en-US" smtClean="0"/>
              <a:t>5/14/2016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A65006-C8F0-455B-9211-B90516C6692C}" type="slidenum">
              <a:rPr lang="en-US" smtClean="0"/>
              <a:t>‹#›</a:t>
            </a:fld>
            <a:endParaRPr lang="en-US"/>
          </a:p>
        </p:txBody>
      </p:sp>
    </p:spTree>
    <p:extLst>
      <p:ext uri="{BB962C8B-B14F-4D97-AF65-F5344CB8AC3E}">
        <p14:creationId xmlns:p14="http://schemas.microsoft.com/office/powerpoint/2010/main" val="1466093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DFCC45-6E6E-48B0-9944-8BFFE16A3E4D}" type="datetimeFigureOut">
              <a:rPr lang="en-US" smtClean="0"/>
              <a:t>5/14/2016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A65006-C8F0-455B-9211-B90516C6692C}" type="slidenum">
              <a:rPr lang="en-US" smtClean="0"/>
              <a:t>‹#›</a:t>
            </a:fld>
            <a:endParaRPr lang="en-US"/>
          </a:p>
        </p:txBody>
      </p:sp>
    </p:spTree>
    <p:extLst>
      <p:ext uri="{BB962C8B-B14F-4D97-AF65-F5344CB8AC3E}">
        <p14:creationId xmlns:p14="http://schemas.microsoft.com/office/powerpoint/2010/main" val="24284301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85" y="0"/>
            <a:ext cx="12195085" cy="68580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3254761" y="-2693021"/>
            <a:ext cx="3864146" cy="10001207"/>
          </a:xfrm>
          <a:prstGeom prst="rect">
            <a:avLst/>
          </a:prstGeom>
        </p:spPr>
      </p:pic>
      <p:sp>
        <p:nvSpPr>
          <p:cNvPr id="8" name="TextBox 7"/>
          <p:cNvSpPr txBox="1"/>
          <p:nvPr/>
        </p:nvSpPr>
        <p:spPr>
          <a:xfrm>
            <a:off x="527679" y="920458"/>
            <a:ext cx="9371693" cy="1862048"/>
          </a:xfrm>
          <a:prstGeom prst="rect">
            <a:avLst/>
          </a:prstGeom>
          <a:noFill/>
        </p:spPr>
        <p:txBody>
          <a:bodyPr wrap="square" rtlCol="0">
            <a:spAutoFit/>
          </a:bodyPr>
          <a:lstStyle/>
          <a:p>
            <a:pPr algn="ctr"/>
            <a:r>
              <a:rPr lang="en-US" sz="11500" dirty="0">
                <a:latin typeface="KBanAvoxlost" panose="02000603000000000000" pitchFamily="2" charset="0"/>
                <a:ea typeface="KBanAvoxlost" panose="02000603000000000000" pitchFamily="2" charset="0"/>
              </a:rPr>
              <a:t>Earth’s Structure</a:t>
            </a:r>
          </a:p>
        </p:txBody>
      </p:sp>
      <p:sp>
        <p:nvSpPr>
          <p:cNvPr id="9" name="TextBox 8"/>
          <p:cNvSpPr txBox="1"/>
          <p:nvPr/>
        </p:nvSpPr>
        <p:spPr>
          <a:xfrm>
            <a:off x="3184701" y="2762376"/>
            <a:ext cx="4057650" cy="923330"/>
          </a:xfrm>
          <a:prstGeom prst="rect">
            <a:avLst/>
          </a:prstGeom>
          <a:noFill/>
        </p:spPr>
        <p:txBody>
          <a:bodyPr wrap="square" rtlCol="0">
            <a:spAutoFit/>
          </a:bodyPr>
          <a:lstStyle/>
          <a:p>
            <a:pPr algn="ctr"/>
            <a:r>
              <a:rPr lang="en-US" sz="5400" dirty="0">
                <a:latin typeface="Century Gothic" panose="020B0502020202020204" pitchFamily="34" charset="0"/>
              </a:rPr>
              <a:t>PowerPoint</a:t>
            </a:r>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9473" y="4239656"/>
            <a:ext cx="2448458" cy="2448458"/>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21146720">
            <a:off x="9401285" y="2158988"/>
            <a:ext cx="3241130" cy="7331490"/>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21088745">
            <a:off x="10060760" y="5942848"/>
            <a:ext cx="2396395" cy="1830304"/>
          </a:xfrm>
          <a:prstGeom prst="rect">
            <a:avLst/>
          </a:prstGeom>
        </p:spPr>
      </p:pic>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20936000">
            <a:off x="9516368" y="4397609"/>
            <a:ext cx="3010965" cy="2327952"/>
          </a:xfrm>
          <a:prstGeom prst="rect">
            <a:avLst/>
          </a:prstGeom>
        </p:spPr>
      </p:pic>
      <p:pic>
        <p:nvPicPr>
          <p:cNvPr id="26" name="Picture 25"/>
          <p:cNvPicPr>
            <a:picLocks noChangeAspect="1"/>
          </p:cNvPicPr>
          <p:nvPr/>
        </p:nvPicPr>
        <p:blipFill>
          <a:blip r:embed="rId8"/>
          <a:stretch>
            <a:fillRect/>
          </a:stretch>
        </p:blipFill>
        <p:spPr>
          <a:xfrm rot="20870796">
            <a:off x="3123124" y="4406055"/>
            <a:ext cx="3610477" cy="2552088"/>
          </a:xfrm>
          <a:prstGeom prst="rect">
            <a:avLst/>
          </a:prstGeom>
        </p:spPr>
      </p:pic>
      <p:pic>
        <p:nvPicPr>
          <p:cNvPr id="28" name="Picture 27"/>
          <p:cNvPicPr>
            <a:picLocks noChangeAspect="1"/>
          </p:cNvPicPr>
          <p:nvPr/>
        </p:nvPicPr>
        <p:blipFill>
          <a:blip r:embed="rId9"/>
          <a:stretch>
            <a:fillRect/>
          </a:stretch>
        </p:blipFill>
        <p:spPr>
          <a:xfrm rot="567390">
            <a:off x="5562827" y="4906331"/>
            <a:ext cx="3359046" cy="2235865"/>
          </a:xfrm>
          <a:prstGeom prst="rect">
            <a:avLst/>
          </a:prstGeom>
        </p:spPr>
      </p:pic>
      <p:sp>
        <p:nvSpPr>
          <p:cNvPr id="4" name="Rectangle 3"/>
          <p:cNvSpPr/>
          <p:nvPr/>
        </p:nvSpPr>
        <p:spPr>
          <a:xfrm rot="2121459">
            <a:off x="8737181" y="431012"/>
            <a:ext cx="4543865" cy="8581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rot="2134671">
            <a:off x="9691410" y="522285"/>
            <a:ext cx="2705100" cy="830997"/>
          </a:xfrm>
          <a:prstGeom prst="rect">
            <a:avLst/>
          </a:prstGeom>
          <a:noFill/>
        </p:spPr>
        <p:txBody>
          <a:bodyPr wrap="square" rtlCol="0">
            <a:spAutoFit/>
          </a:bodyPr>
          <a:lstStyle/>
          <a:p>
            <a:pPr algn="ctr"/>
            <a:r>
              <a:rPr lang="en-US" sz="4800" dirty="0">
                <a:solidFill>
                  <a:srgbClr val="FF0000"/>
                </a:solidFill>
                <a:latin typeface="KBPayTheLady" panose="02000603000000000000" pitchFamily="2" charset="0"/>
                <a:ea typeface="KBPayTheLady" panose="02000603000000000000" pitchFamily="2" charset="0"/>
              </a:rPr>
              <a:t>SAMPLE</a:t>
            </a:r>
          </a:p>
        </p:txBody>
      </p:sp>
    </p:spTree>
    <p:extLst>
      <p:ext uri="{BB962C8B-B14F-4D97-AF65-F5344CB8AC3E}">
        <p14:creationId xmlns:p14="http://schemas.microsoft.com/office/powerpoint/2010/main" val="87202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85" y="0"/>
            <a:ext cx="12195085" cy="6858000"/>
          </a:xfrm>
          <a:prstGeom prst="rect">
            <a:avLst/>
          </a:prstGeom>
        </p:spPr>
      </p:pic>
      <p:sp>
        <p:nvSpPr>
          <p:cNvPr id="3" name="Rectangle 2"/>
          <p:cNvSpPr/>
          <p:nvPr/>
        </p:nvSpPr>
        <p:spPr>
          <a:xfrm>
            <a:off x="756557" y="620485"/>
            <a:ext cx="10678886" cy="56170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1012371" y="849085"/>
            <a:ext cx="12311742" cy="1015663"/>
          </a:xfrm>
          <a:prstGeom prst="rect">
            <a:avLst/>
          </a:prstGeom>
          <a:noFill/>
        </p:spPr>
        <p:txBody>
          <a:bodyPr wrap="square" rtlCol="0">
            <a:spAutoFit/>
          </a:bodyPr>
          <a:lstStyle/>
          <a:p>
            <a:r>
              <a:rPr lang="en-US" sz="6000" dirty="0">
                <a:latin typeface="KBPlanetEarth" panose="02000603000000000000" pitchFamily="2" charset="0"/>
                <a:ea typeface="KBPlanetEarth" panose="02000603000000000000" pitchFamily="2" charset="0"/>
              </a:rPr>
              <a:t>Continental Drift</a:t>
            </a:r>
          </a:p>
        </p:txBody>
      </p:sp>
      <p:sp>
        <p:nvSpPr>
          <p:cNvPr id="6" name="TextBox 5"/>
          <p:cNvSpPr txBox="1"/>
          <p:nvPr/>
        </p:nvSpPr>
        <p:spPr>
          <a:xfrm>
            <a:off x="1012371" y="2093348"/>
            <a:ext cx="6046155" cy="4031873"/>
          </a:xfrm>
          <a:prstGeom prst="rect">
            <a:avLst/>
          </a:prstGeom>
          <a:noFill/>
        </p:spPr>
        <p:txBody>
          <a:bodyPr wrap="square" rtlCol="0">
            <a:spAutoFit/>
          </a:bodyPr>
          <a:lstStyle/>
          <a:p>
            <a:r>
              <a:rPr lang="en-US" sz="3200" dirty="0">
                <a:latin typeface="Century Gothic" panose="020B0502020202020204" pitchFamily="34" charset="0"/>
              </a:rPr>
              <a:t>In 1915, Alfred Wegener, a German meteorologist and geologist suggested that the continents were moving slowly across the Earth’s surface. This theory became known as the </a:t>
            </a:r>
            <a:r>
              <a:rPr lang="en-US" sz="3200" dirty="0">
                <a:latin typeface="KBPayTheLady" panose="02000603000000000000" pitchFamily="2" charset="0"/>
                <a:ea typeface="KBPayTheLady" panose="02000603000000000000" pitchFamily="2" charset="0"/>
              </a:rPr>
              <a:t>Theory of Continental Drift</a:t>
            </a:r>
            <a:r>
              <a:rPr lang="en-US" sz="3200" dirty="0">
                <a:latin typeface="Century Gothic" panose="020B0502020202020204" pitchFamily="34" charset="0"/>
              </a:rPr>
              <a:t>. </a:t>
            </a:r>
          </a:p>
        </p:txBody>
      </p:sp>
      <p:pic>
        <p:nvPicPr>
          <p:cNvPr id="2" name="Picture 1"/>
          <p:cNvPicPr>
            <a:picLocks noChangeAspect="1"/>
          </p:cNvPicPr>
          <p:nvPr/>
        </p:nvPicPr>
        <p:blipFill>
          <a:blip r:embed="rId4"/>
          <a:stretch>
            <a:fillRect/>
          </a:stretch>
        </p:blipFill>
        <p:spPr>
          <a:xfrm>
            <a:off x="7183998" y="1356916"/>
            <a:ext cx="3590854" cy="4514588"/>
          </a:xfrm>
          <a:prstGeom prst="rect">
            <a:avLst/>
          </a:prstGeom>
        </p:spPr>
      </p:pic>
    </p:spTree>
    <p:extLst>
      <p:ext uri="{BB962C8B-B14F-4D97-AF65-F5344CB8AC3E}">
        <p14:creationId xmlns:p14="http://schemas.microsoft.com/office/powerpoint/2010/main" val="2287839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85" y="0"/>
            <a:ext cx="12195085" cy="6858000"/>
          </a:xfrm>
          <a:prstGeom prst="rect">
            <a:avLst/>
          </a:prstGeom>
        </p:spPr>
      </p:pic>
      <p:sp>
        <p:nvSpPr>
          <p:cNvPr id="3" name="Rectangle 2"/>
          <p:cNvSpPr/>
          <p:nvPr/>
        </p:nvSpPr>
        <p:spPr>
          <a:xfrm>
            <a:off x="756557" y="620485"/>
            <a:ext cx="10678886" cy="56170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1012371" y="849085"/>
            <a:ext cx="12311742" cy="1015663"/>
          </a:xfrm>
          <a:prstGeom prst="rect">
            <a:avLst/>
          </a:prstGeom>
          <a:noFill/>
        </p:spPr>
        <p:txBody>
          <a:bodyPr wrap="square" rtlCol="0">
            <a:spAutoFit/>
          </a:bodyPr>
          <a:lstStyle/>
          <a:p>
            <a:r>
              <a:rPr lang="en-US" sz="6000" dirty="0">
                <a:latin typeface="KBPlanetEarth" panose="02000603000000000000" pitchFamily="2" charset="0"/>
                <a:ea typeface="KBPlanetEarth" panose="02000603000000000000" pitchFamily="2" charset="0"/>
              </a:rPr>
              <a:t>Continental Drift</a:t>
            </a:r>
          </a:p>
        </p:txBody>
      </p:sp>
      <p:sp>
        <p:nvSpPr>
          <p:cNvPr id="6" name="TextBox 5"/>
          <p:cNvSpPr txBox="1"/>
          <p:nvPr/>
        </p:nvSpPr>
        <p:spPr>
          <a:xfrm>
            <a:off x="1012372" y="2093348"/>
            <a:ext cx="6286786" cy="4031873"/>
          </a:xfrm>
          <a:prstGeom prst="rect">
            <a:avLst/>
          </a:prstGeom>
          <a:noFill/>
        </p:spPr>
        <p:txBody>
          <a:bodyPr wrap="square" rtlCol="0">
            <a:spAutoFit/>
          </a:bodyPr>
          <a:lstStyle/>
          <a:p>
            <a:r>
              <a:rPr lang="en-US" sz="3200" dirty="0">
                <a:latin typeface="Century Gothic" panose="020B0502020202020204" pitchFamily="34" charset="0"/>
              </a:rPr>
              <a:t>At the time Wegener could not explain how the continents moved through the sea floor. His theory was rejected until 1950 when scientists discovered molten rock from the mantle spewing up in the ocean basins.</a:t>
            </a:r>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24924" y="2254030"/>
            <a:ext cx="3884753" cy="3276142"/>
          </a:xfrm>
          <a:prstGeom prst="rect">
            <a:avLst/>
          </a:prstGeom>
        </p:spPr>
      </p:pic>
    </p:spTree>
    <p:extLst>
      <p:ext uri="{BB962C8B-B14F-4D97-AF65-F5344CB8AC3E}">
        <p14:creationId xmlns:p14="http://schemas.microsoft.com/office/powerpoint/2010/main" val="1469880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85" y="0"/>
            <a:ext cx="12195085" cy="6858000"/>
          </a:xfrm>
          <a:prstGeom prst="rect">
            <a:avLst/>
          </a:prstGeom>
        </p:spPr>
      </p:pic>
      <p:sp>
        <p:nvSpPr>
          <p:cNvPr id="3" name="Rectangle 2"/>
          <p:cNvSpPr/>
          <p:nvPr/>
        </p:nvSpPr>
        <p:spPr>
          <a:xfrm>
            <a:off x="756557" y="620485"/>
            <a:ext cx="10678886" cy="56170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1012371" y="849085"/>
            <a:ext cx="12311742" cy="1015663"/>
          </a:xfrm>
          <a:prstGeom prst="rect">
            <a:avLst/>
          </a:prstGeom>
          <a:noFill/>
        </p:spPr>
        <p:txBody>
          <a:bodyPr wrap="square" rtlCol="0">
            <a:spAutoFit/>
          </a:bodyPr>
          <a:lstStyle/>
          <a:p>
            <a:r>
              <a:rPr lang="en-US" sz="6000" dirty="0">
                <a:latin typeface="KBPlanetEarth" panose="02000603000000000000" pitchFamily="2" charset="0"/>
                <a:ea typeface="KBPlanetEarth" panose="02000603000000000000" pitchFamily="2" charset="0"/>
              </a:rPr>
              <a:t>Continental Drift</a:t>
            </a:r>
          </a:p>
        </p:txBody>
      </p:sp>
      <p:sp>
        <p:nvSpPr>
          <p:cNvPr id="6" name="TextBox 5"/>
          <p:cNvSpPr txBox="1"/>
          <p:nvPr/>
        </p:nvSpPr>
        <p:spPr>
          <a:xfrm>
            <a:off x="1012372" y="2093348"/>
            <a:ext cx="4332584" cy="3539430"/>
          </a:xfrm>
          <a:prstGeom prst="rect">
            <a:avLst/>
          </a:prstGeom>
          <a:noFill/>
        </p:spPr>
        <p:txBody>
          <a:bodyPr wrap="square" rtlCol="0">
            <a:spAutoFit/>
          </a:bodyPr>
          <a:lstStyle/>
          <a:p>
            <a:r>
              <a:rPr lang="en-US" sz="3200" dirty="0">
                <a:latin typeface="Century Gothic" panose="020B0502020202020204" pitchFamily="34" charset="0"/>
              </a:rPr>
              <a:t>This discovery showed scientists that the </a:t>
            </a:r>
            <a:r>
              <a:rPr lang="en-US" sz="3200" dirty="0">
                <a:latin typeface="Century Gothic" panose="020B0502020202020204" pitchFamily="34" charset="0"/>
                <a:ea typeface="KBPayTheLady" panose="02000603000000000000" pitchFamily="2" charset="0"/>
              </a:rPr>
              <a:t>lithosphere</a:t>
            </a:r>
            <a:r>
              <a:rPr lang="en-US" sz="3200" dirty="0">
                <a:latin typeface="Century Gothic" panose="020B0502020202020204" pitchFamily="34" charset="0"/>
              </a:rPr>
              <a:t> is not a solid shell, but is broken into giant pieces called </a:t>
            </a:r>
            <a:r>
              <a:rPr lang="en-US" sz="3200" dirty="0">
                <a:latin typeface="KBPayTheLady" panose="02000603000000000000" pitchFamily="2" charset="0"/>
                <a:ea typeface="KBPayTheLady" panose="02000603000000000000" pitchFamily="2" charset="0"/>
              </a:rPr>
              <a:t>tectonic plates</a:t>
            </a:r>
            <a:r>
              <a:rPr lang="en-US" sz="3200" dirty="0">
                <a:latin typeface="Century Gothic" panose="020B0502020202020204" pitchFamily="34" charset="0"/>
              </a:rPr>
              <a:t>.</a:t>
            </a:r>
          </a:p>
        </p:txBody>
      </p: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13684" y="2003650"/>
            <a:ext cx="6017155" cy="4094962"/>
          </a:xfrm>
          <a:prstGeom prst="rect">
            <a:avLst/>
          </a:prstGeom>
        </p:spPr>
      </p:pic>
    </p:spTree>
    <p:extLst>
      <p:ext uri="{BB962C8B-B14F-4D97-AF65-F5344CB8AC3E}">
        <p14:creationId xmlns:p14="http://schemas.microsoft.com/office/powerpoint/2010/main" val="28606809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13155</TotalTime>
  <Words>128</Words>
  <Application>Microsoft Office PowerPoint</Application>
  <PresentationFormat>Widescreen</PresentationFormat>
  <Paragraphs>15</Paragraphs>
  <Slides>4</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Arial</vt:lpstr>
      <vt:lpstr>Calibri</vt:lpstr>
      <vt:lpstr>Calibri Light</vt:lpstr>
      <vt:lpstr>Century Gothic</vt:lpstr>
      <vt:lpstr>KBanAvoxlost</vt:lpstr>
      <vt:lpstr>KBPayTheLady</vt:lpstr>
      <vt:lpstr>KBPlanetEarth</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Owner</cp:lastModifiedBy>
  <cp:revision>75</cp:revision>
  <dcterms:created xsi:type="dcterms:W3CDTF">2016-03-03T17:06:27Z</dcterms:created>
  <dcterms:modified xsi:type="dcterms:W3CDTF">2016-05-14T14:36:43Z</dcterms:modified>
</cp:coreProperties>
</file>

<file path=docProps/thumbnail.jpeg>
</file>